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23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2377440"/>
            <a:ext cx="54864" cy="1371600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24688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SCHOLIVO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50392" y="3383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EC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School Management Platform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50392" y="3977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summary — what is built and working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6035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A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platform  ·  Mobile app (Android / iOS)  ·  Multi-school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platform, two apps, many schools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0637215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 back-office for school staff — admissions, academics, fees, reports.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mobile app for parents and students (Android &amp; iOS).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Multi-school: one installation runs several campuses, each with its own data.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user roles, each with its own dashboard and an editable permission matrix.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INCLUDED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Modules built into the web platform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704088" y="1956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&amp; Admissions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310786" y="1956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75378" y="1874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/ Sections / Subjects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917485" y="1956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082077" y="1874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04088" y="2414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68680" y="2331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Timetable (manual + auto)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310786" y="2414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475378" y="2331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&amp; Reports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917485" y="2414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082077" y="2331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Exams, Marks &amp; Results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04088" y="28712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68680" y="27889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Fees &amp; Collection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310786" y="28712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475378" y="27889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 (income/expense)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917485" y="28712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082077" y="27889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Library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704088" y="33284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68680" y="32461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Board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10786" y="33284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475378" y="32461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 &amp; Holidays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917485" y="33284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082077" y="32461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Downloads (files/forms)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04088" y="37856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68680" y="37033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Messaging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310786" y="37856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475378" y="37033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917485" y="37856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082077" y="37033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Plans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704088" y="4242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868680" y="4160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Classes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4310786" y="4242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475378" y="4160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Parent-Teacher Meetings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7917485" y="4242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8082077" y="4160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704088" y="4700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868680" y="4617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&amp; Branding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4310786" y="4700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4475378" y="4617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Permissions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46" name="Text 44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ROLES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uses it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0637215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 Admin — creates schools, assigns admins, can log in as any school's admin.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— full control of one school.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Accountant — fees, discounts, collection, accounting, reports.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— attendance, marks, homework, lesson plans, live classes, timetable.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Receptionist — admissions and front-desk records.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Librarian — book catalogue, members, issue / return.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— track every child (across schools) — attendance, marks, fees, homework.</a:t>
            </a:r>
            <a:endParaRPr lang="en-US" sz="1150" dirty="0"/>
          </a:p>
          <a:p>
            <a:pPr marL="127000" indent="-1270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— own attendance, marks, timetable, fees, homework.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+ MOBILE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&amp; student portal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0637215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attendance, marks, timetable and fees.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homework and submit it; see lesson plans and join live classes.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Parent-Teacher Meeting slot; the teacher confirms and you're notified.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notices and announcements; message your child's teachers (two-way).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parent account covers all children — even across different schools.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Prospective parents can browse public notices/events without an account (guest mode).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 &amp; IOS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app (Flutter) — screens built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704088" y="1956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310786" y="1956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75378" y="1874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917485" y="1956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082077" y="1874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04088" y="2414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68680" y="2331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Marks &amp; Results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310786" y="2414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475378" y="2331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917485" y="24140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082077" y="23317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Timetable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04088" y="28712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68680" y="27889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310786" y="28712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475378" y="27889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Announcements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917485" y="28712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082077" y="27889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 + submission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704088" y="33284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68680" y="32461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Plans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10786" y="33284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475378" y="32461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Classes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917485" y="33284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082077" y="32461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Messages (two-way)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04088" y="37856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68680" y="37033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 (book a slot)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310786" y="37856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475378" y="37033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917485" y="37856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082077" y="37033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Downloads (files/forms)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704088" y="4242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868680" y="4160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Library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4310786" y="4242816"/>
            <a:ext cx="73152" cy="73152"/>
          </a:xfrm>
          <a:prstGeom prst="ellipse">
            <a:avLst/>
          </a:prstGeom>
          <a:solidFill>
            <a:srgbClr val="159A9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475378" y="4160520"/>
            <a:ext cx="333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Guest mode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777240" y="493776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compiles clean (flutter analyze: no issues); every screen is wired to a working API.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HOOD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0637215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Backend: Laravel 12 on PHP 8.2+.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Mobile: Flutter — one codebase for Android and iOS.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API: versioned REST API (v1) with token authentication.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Database: MySQL. Runs on standard LAMP / LEMP or cloud hosting.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384048"/>
            <a:ext cx="384048" cy="54864"/>
          </a:xfrm>
          <a:prstGeom prst="rect">
            <a:avLst/>
          </a:prstGeom>
          <a:solidFill>
            <a:srgbClr val="159A9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8046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2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status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0637215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web module loads and functions for its intended roles.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 compiles clean; every screen pulls live data from the API.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/ student portal tested end-to-end (homework, messaging, meeting booking).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Parent-Teacher Meeting booking — web + mobile + API, 9 dedicated tests.</a:t>
            </a:r>
            <a:endParaRPr lang="en-US" sz="1250" dirty="0"/>
          </a:p>
          <a:p>
            <a:pPr marL="127000" indent="-1270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3E4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 automated tests passing. Multi-school admin login &amp; password reset working.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777240" y="3977640"/>
            <a:ext cx="10637215" cy="0"/>
          </a:xfrm>
          <a:prstGeom prst="line">
            <a:avLst/>
          </a:prstGeom>
          <a:noFill/>
          <a:ln w="9525">
            <a:solidFill>
              <a:srgbClr val="DCE4E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4114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to do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4370832"/>
            <a:ext cx="108200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0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notifications — code scaffolded, but needs a Firebase project and a rewrite to the current FCM API (the old one it uses was retired in 2024).</a:t>
            </a:r>
            <a:endParaRPr lang="en-US" sz="1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Teacher-only class scoping  ·  mobile login for teachers  ·  production email (SMTP).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Scholivo — Smart School Management Platform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09572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Scholivo - Feature Summary</dc:title>
  <dc:subject>PptxGenJS Presentation</dc:subject>
  <dc:creator>Scholivo</dc:creator>
  <cp:lastModifiedBy>Scholivo</cp:lastModifiedBy>
  <cp:revision>1</cp:revision>
  <dcterms:created xsi:type="dcterms:W3CDTF">2026-09-07T10:02:53Z</dcterms:created>
  <dcterms:modified xsi:type="dcterms:W3CDTF">2026-09-07T10:02:53Z</dcterms:modified>
</cp:coreProperties>
</file>